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71" r:id="rId3"/>
    <p:sldId id="268" r:id="rId4"/>
    <p:sldId id="259" r:id="rId5"/>
    <p:sldId id="260" r:id="rId6"/>
    <p:sldId id="261" r:id="rId7"/>
    <p:sldId id="262" r:id="rId8"/>
    <p:sldId id="266" r:id="rId9"/>
    <p:sldId id="269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EE781-006B-4A83-978F-CE22EB09428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9267-10DC-485B-AA6D-FB49DB1C65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1627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9267-10DC-485B-AA6D-FB49DB1C659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687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288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478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120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064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619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631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02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01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18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930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AAB8C-F960-4B7B-8BBC-10097314BB73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3BABC-2677-470C-8C94-BF9EB246FD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736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56364" y="4639236"/>
            <a:ext cx="4802909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79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9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0183" y="1335958"/>
            <a:ext cx="6026727" cy="311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6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49600" y="1849289"/>
            <a:ext cx="589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/>
              <a:t>ধন্যবাদ সবাইকে   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680286"/>
            <a:ext cx="8940800" cy="32974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2654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4228" y="3615032"/>
            <a:ext cx="9603544" cy="1519676"/>
          </a:xfrm>
        </p:spPr>
        <p:txBody>
          <a:bodyPr/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1" y="4101353"/>
            <a:ext cx="8534401" cy="1752600"/>
          </a:xfrm>
        </p:spPr>
        <p:txBody>
          <a:bodyPr>
            <a:normAutofit lnSpcReduction="10000"/>
          </a:bodyPr>
          <a:lstStyle/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r>
              <a:rPr lang="en-US" i="1" dirty="0" smtClean="0">
                <a:solidFill>
                  <a:schemeClr val="tx1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124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5900" y="1700213"/>
            <a:ext cx="83724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                    </a:t>
            </a:r>
            <a:r>
              <a:rPr lang="en-US" sz="4800" dirty="0" err="1" smtClean="0"/>
              <a:t>শিখন</a:t>
            </a:r>
            <a:r>
              <a:rPr lang="en-US" sz="4800" dirty="0" smtClean="0"/>
              <a:t> </a:t>
            </a:r>
            <a:r>
              <a:rPr lang="en-US" sz="4800" dirty="0" err="1" smtClean="0"/>
              <a:t>ফল</a:t>
            </a:r>
            <a:endParaRPr lang="en-US" sz="4800" dirty="0" smtClean="0"/>
          </a:p>
          <a:p>
            <a:r>
              <a:rPr lang="en-US" sz="4800" dirty="0" err="1" smtClean="0"/>
              <a:t>অনুমান</a:t>
            </a:r>
            <a:r>
              <a:rPr lang="en-US" sz="4800" dirty="0" smtClean="0"/>
              <a:t> </a:t>
            </a:r>
            <a:r>
              <a:rPr lang="en-US" sz="4800" dirty="0" err="1" smtClean="0"/>
              <a:t>কী</a:t>
            </a:r>
            <a:endParaRPr lang="en-US" sz="4800" dirty="0" smtClean="0"/>
          </a:p>
          <a:p>
            <a:r>
              <a:rPr lang="en-US" sz="4800" dirty="0" err="1" smtClean="0"/>
              <a:t>অনুমানের</a:t>
            </a:r>
            <a:r>
              <a:rPr lang="en-US" sz="4800" dirty="0" smtClean="0"/>
              <a:t> </a:t>
            </a:r>
            <a:r>
              <a:rPr lang="en-US" sz="4800" dirty="0" err="1" smtClean="0"/>
              <a:t>প্রকৃতি</a:t>
            </a:r>
            <a:endParaRPr lang="en-US" sz="4800" dirty="0" smtClean="0"/>
          </a:p>
          <a:p>
            <a:r>
              <a:rPr lang="en-US" sz="4800" dirty="0" err="1" smtClean="0"/>
              <a:t>অনুমানের</a:t>
            </a:r>
            <a:r>
              <a:rPr lang="en-US" sz="4800" dirty="0" smtClean="0"/>
              <a:t> </a:t>
            </a:r>
            <a:r>
              <a:rPr lang="en-US" sz="4800" dirty="0" err="1" smtClean="0"/>
              <a:t>প্রকারভেদ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226933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80" y="2578608"/>
            <a:ext cx="94366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জানা</a:t>
            </a:r>
            <a:r>
              <a:rPr lang="en-US" sz="5400" dirty="0" smtClean="0"/>
              <a:t> </a:t>
            </a:r>
            <a:r>
              <a:rPr lang="en-US" sz="5400" dirty="0" err="1" smtClean="0"/>
              <a:t>থেকে</a:t>
            </a:r>
            <a:r>
              <a:rPr lang="en-US" sz="5400" dirty="0" smtClean="0"/>
              <a:t> </a:t>
            </a:r>
            <a:r>
              <a:rPr lang="en-US" sz="5400" dirty="0" err="1" smtClean="0"/>
              <a:t>অজানাতে</a:t>
            </a:r>
            <a:r>
              <a:rPr lang="en-US" sz="5400" dirty="0" smtClean="0"/>
              <a:t> </a:t>
            </a:r>
            <a:r>
              <a:rPr lang="en-US" sz="5400" dirty="0" err="1" smtClean="0"/>
              <a:t>যাওয়ার</a:t>
            </a:r>
            <a:r>
              <a:rPr lang="en-US" sz="5400" dirty="0" smtClean="0"/>
              <a:t> </a:t>
            </a:r>
            <a:r>
              <a:rPr lang="en-US" sz="5400" dirty="0" err="1" smtClean="0"/>
              <a:t>মানসিক</a:t>
            </a:r>
            <a:r>
              <a:rPr lang="en-US" sz="5400" dirty="0" smtClean="0"/>
              <a:t> </a:t>
            </a:r>
            <a:r>
              <a:rPr lang="en-US" sz="5400" dirty="0" err="1" smtClean="0"/>
              <a:t>প্রক্রিয়াকে</a:t>
            </a:r>
            <a:r>
              <a:rPr lang="en-US" sz="5400" dirty="0" smtClean="0"/>
              <a:t> </a:t>
            </a:r>
            <a:r>
              <a:rPr lang="en-US" sz="5400" dirty="0" err="1" smtClean="0"/>
              <a:t>অনুমান</a:t>
            </a:r>
            <a:r>
              <a:rPr lang="en-US" sz="5400" dirty="0" smtClean="0"/>
              <a:t> </a:t>
            </a:r>
            <a:r>
              <a:rPr lang="en-US" sz="5400" dirty="0" err="1" smtClean="0"/>
              <a:t>বলে</a:t>
            </a:r>
            <a:r>
              <a:rPr lang="en-US" sz="5400" dirty="0" smtClean="0"/>
              <a:t>।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3545058" y="1336431"/>
            <a:ext cx="4276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/>
              <a:t>অনুমান</a:t>
            </a:r>
            <a:r>
              <a:rPr lang="en-US" sz="6000" dirty="0" smtClean="0"/>
              <a:t> </a:t>
            </a:r>
            <a:r>
              <a:rPr lang="en-US" sz="6000" dirty="0" err="1" smtClean="0"/>
              <a:t>কী</a:t>
            </a:r>
            <a:r>
              <a:rPr lang="en-US" sz="6000" dirty="0" smtClean="0"/>
              <a:t>  ?</a:t>
            </a:r>
            <a:endParaRPr lang="en-US" sz="6000" dirty="0"/>
          </a:p>
        </p:txBody>
      </p:sp>
    </p:spTree>
    <p:extLst>
      <p:ext uri="{BB962C8B-B14F-4D97-AF65-F5344CB8AC3E}">
        <p14:creationId xmlns="" xmlns:p14="http://schemas.microsoft.com/office/powerpoint/2010/main" val="374261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96960" y="900112"/>
            <a:ext cx="2974503" cy="110799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6600" dirty="0" err="1" smtClean="0"/>
              <a:t>অনুমান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3346700"/>
            <a:ext cx="4645152" cy="9233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অমাধ্যম</a:t>
            </a:r>
            <a:r>
              <a:rPr lang="en-US" sz="5400" dirty="0" smtClean="0"/>
              <a:t> </a:t>
            </a:r>
            <a:r>
              <a:rPr lang="en-US" sz="5400" dirty="0" err="1" smtClean="0"/>
              <a:t>অনুমান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7339584" y="3346700"/>
            <a:ext cx="3938016" cy="9233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মাধ্যম</a:t>
            </a:r>
            <a:r>
              <a:rPr lang="en-US" sz="5400" dirty="0" smtClean="0"/>
              <a:t> </a:t>
            </a:r>
            <a:r>
              <a:rPr lang="en-US" sz="5400" dirty="0" err="1" smtClean="0"/>
              <a:t>অনুমান</a:t>
            </a:r>
            <a:endParaRPr lang="en-US" sz="5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870448" y="2011680"/>
            <a:ext cx="0" cy="6949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43200" y="2724908"/>
            <a:ext cx="65653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743200" y="2724908"/>
            <a:ext cx="0" cy="6217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290304" y="2724908"/>
            <a:ext cx="0" cy="62179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4107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17921" y="2414016"/>
            <a:ext cx="597408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 smtClean="0"/>
              <a:t>অমাধ্যম</a:t>
            </a:r>
            <a:r>
              <a:rPr lang="en-US" sz="7200" dirty="0" smtClean="0"/>
              <a:t> </a:t>
            </a:r>
            <a:r>
              <a:rPr lang="en-US" sz="7200" dirty="0" err="1" smtClean="0"/>
              <a:t>অনুমান</a:t>
            </a:r>
            <a:endParaRPr lang="en-US" sz="7200" dirty="0"/>
          </a:p>
        </p:txBody>
      </p:sp>
      <p:sp>
        <p:nvSpPr>
          <p:cNvPr id="3" name="TextBox 2"/>
          <p:cNvSpPr txBox="1"/>
          <p:nvPr/>
        </p:nvSpPr>
        <p:spPr>
          <a:xfrm>
            <a:off x="484634" y="172593"/>
            <a:ext cx="5394958" cy="623620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আবর্তন</a:t>
            </a:r>
            <a:endParaRPr lang="en-US" sz="4000" dirty="0" smtClean="0"/>
          </a:p>
          <a:p>
            <a:r>
              <a:rPr lang="en-US" sz="4000" dirty="0" err="1" smtClean="0"/>
              <a:t>প্রতিবর্তন</a:t>
            </a:r>
            <a:endParaRPr lang="en-US" sz="4000" dirty="0" smtClean="0"/>
          </a:p>
          <a:p>
            <a:r>
              <a:rPr lang="en-US" sz="4000" dirty="0" err="1" smtClean="0"/>
              <a:t>প্রতি-আবর্তন</a:t>
            </a:r>
            <a:endParaRPr lang="en-US" sz="4000" dirty="0" smtClean="0"/>
          </a:p>
          <a:p>
            <a:r>
              <a:rPr lang="en-US" sz="4000" dirty="0" err="1" smtClean="0"/>
              <a:t>অন্তরাবর্তন</a:t>
            </a:r>
            <a:endParaRPr lang="en-US" sz="4000" dirty="0" smtClean="0"/>
          </a:p>
          <a:p>
            <a:r>
              <a:rPr lang="en-US" sz="4000" dirty="0" err="1" smtClean="0"/>
              <a:t>বিরোধোনুমান</a:t>
            </a:r>
            <a:endParaRPr lang="en-US" sz="4000" dirty="0" smtClean="0"/>
          </a:p>
          <a:p>
            <a:r>
              <a:rPr lang="en-US" sz="4000" dirty="0" err="1" smtClean="0"/>
              <a:t>নিশ্চয়তাঘটিত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endParaRPr lang="en-US" sz="4000" dirty="0" smtClean="0"/>
          </a:p>
          <a:p>
            <a:r>
              <a:rPr lang="en-US" sz="4000" dirty="0" err="1" smtClean="0"/>
              <a:t>সম্বন্ধ</a:t>
            </a:r>
            <a:r>
              <a:rPr lang="en-US" sz="4000" dirty="0" smtClean="0"/>
              <a:t> </a:t>
            </a:r>
            <a:r>
              <a:rPr lang="en-US" sz="4000" dirty="0" err="1" smtClean="0"/>
              <a:t>পরিবর্তিত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endParaRPr lang="en-US" sz="4000" dirty="0" smtClean="0"/>
          </a:p>
          <a:p>
            <a:r>
              <a:rPr lang="en-US" sz="4000" dirty="0" err="1" smtClean="0"/>
              <a:t>বিশেষণ</a:t>
            </a:r>
            <a:r>
              <a:rPr lang="en-US" sz="4000" dirty="0" smtClean="0"/>
              <a:t> </a:t>
            </a:r>
            <a:r>
              <a:rPr lang="en-US" sz="4000" dirty="0" err="1" smtClean="0"/>
              <a:t>যোগে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endParaRPr lang="en-US" sz="4000" dirty="0" smtClean="0"/>
          </a:p>
          <a:p>
            <a:r>
              <a:rPr lang="en-US" sz="4000" dirty="0" err="1" smtClean="0"/>
              <a:t>জটিল</a:t>
            </a:r>
            <a:r>
              <a:rPr lang="en-US" sz="4000" dirty="0" smtClean="0"/>
              <a:t> </a:t>
            </a:r>
            <a:r>
              <a:rPr lang="en-US" sz="4000" dirty="0" err="1" smtClean="0"/>
              <a:t>ধারণাযোগে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endParaRPr lang="en-US" sz="4000" dirty="0" smtClean="0"/>
          </a:p>
          <a:p>
            <a:r>
              <a:rPr lang="en-US" sz="4000" dirty="0" err="1" smtClean="0"/>
              <a:t>বিপরীত</a:t>
            </a:r>
            <a:r>
              <a:rPr lang="en-US" sz="4000" dirty="0" smtClean="0"/>
              <a:t> </a:t>
            </a:r>
            <a:r>
              <a:rPr lang="en-US" sz="4000" dirty="0" err="1" smtClean="0"/>
              <a:t>সম্বন্ধযুক্ত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797296" y="493776"/>
            <a:ext cx="0" cy="565099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249424" y="508063"/>
            <a:ext cx="354787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578608" y="1133856"/>
            <a:ext cx="321868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798064" y="1847088"/>
            <a:ext cx="299923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578608" y="2414016"/>
            <a:ext cx="321868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798064" y="3014180"/>
            <a:ext cx="299923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105656" y="3571090"/>
            <a:ext cx="177393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379976" y="4242816"/>
            <a:ext cx="149961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270248" y="4864608"/>
            <a:ext cx="160934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590288" y="5486400"/>
            <a:ext cx="120700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590288" y="6144768"/>
            <a:ext cx="120700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5918277" y="3014181"/>
            <a:ext cx="201168" cy="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9523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644" y="3584625"/>
            <a:ext cx="3712464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নিরেপেক্ষ</a:t>
            </a:r>
            <a:r>
              <a:rPr lang="en-US" sz="3200" dirty="0" smtClean="0"/>
              <a:t> </a:t>
            </a:r>
            <a:r>
              <a:rPr lang="en-US" sz="4000" dirty="0" err="1" smtClean="0"/>
              <a:t>সহানুমান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058520" y="3584625"/>
            <a:ext cx="363649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প্রাকল্পিক</a:t>
            </a:r>
            <a:r>
              <a:rPr lang="en-US" sz="4000" dirty="0" smtClean="0"/>
              <a:t> </a:t>
            </a:r>
            <a:r>
              <a:rPr lang="en-US" sz="4000" dirty="0" err="1" smtClean="0"/>
              <a:t>সহানুমান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7857503" y="3584625"/>
            <a:ext cx="3734269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বৈকল্পিক</a:t>
            </a:r>
            <a:r>
              <a:rPr lang="en-US" sz="3200" dirty="0" smtClean="0"/>
              <a:t> </a:t>
            </a:r>
            <a:r>
              <a:rPr lang="en-US" sz="4000" dirty="0" err="1" smtClean="0"/>
              <a:t>সহানুমান</a:t>
            </a:r>
            <a:endParaRPr lang="en-US" sz="40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870448" y="1974396"/>
            <a:ext cx="0" cy="4157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029968" y="2433711"/>
            <a:ext cx="7718943" cy="1114161"/>
            <a:chOff x="2029968" y="2433711"/>
            <a:chExt cx="7718943" cy="1114161"/>
          </a:xfrm>
        </p:grpSpPr>
        <p:cxnSp>
          <p:nvCxnSpPr>
            <p:cNvPr id="13" name="Straight Connector 12"/>
            <p:cNvCxnSpPr/>
            <p:nvPr/>
          </p:nvCxnSpPr>
          <p:spPr>
            <a:xfrm flipV="1">
              <a:off x="2029968" y="2433711"/>
              <a:ext cx="7718943" cy="1922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2053880" y="2450592"/>
              <a:ext cx="0" cy="109728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5870448" y="2450592"/>
              <a:ext cx="0" cy="109728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725000" y="2450592"/>
              <a:ext cx="0" cy="109728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610816" y="1128683"/>
            <a:ext cx="4506234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মাধ্যম</a:t>
            </a:r>
            <a:r>
              <a:rPr lang="en-US" sz="5400" dirty="0" smtClean="0"/>
              <a:t> </a:t>
            </a:r>
            <a:r>
              <a:rPr lang="en-US" sz="5400" dirty="0" err="1" smtClean="0"/>
              <a:t>অনুমান</a:t>
            </a:r>
            <a:r>
              <a:rPr lang="en-US" sz="5400" dirty="0" smtClean="0"/>
              <a:t>:</a:t>
            </a:r>
            <a:endParaRPr 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107455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0878" y="2184144"/>
            <a:ext cx="10353367" cy="2677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/>
              <a:t>দলীয়</a:t>
            </a:r>
            <a:r>
              <a:rPr lang="en-US" sz="4800" dirty="0" smtClean="0"/>
              <a:t> </a:t>
            </a:r>
            <a:r>
              <a:rPr lang="en-US" sz="4800" dirty="0" err="1" smtClean="0"/>
              <a:t>কাজ</a:t>
            </a:r>
            <a:endParaRPr lang="en-US" sz="4800" dirty="0" smtClean="0"/>
          </a:p>
          <a:p>
            <a:r>
              <a:rPr lang="en-US" sz="4000" dirty="0" smtClean="0"/>
              <a:t> ক-</a:t>
            </a:r>
            <a:r>
              <a:rPr lang="en-US" sz="4000" dirty="0" err="1" smtClean="0"/>
              <a:t>দল</a:t>
            </a:r>
            <a:r>
              <a:rPr lang="en-US" sz="4000" dirty="0" smtClean="0"/>
              <a:t>:   </a:t>
            </a:r>
            <a:r>
              <a:rPr lang="en-US" sz="4000" dirty="0" err="1" smtClean="0"/>
              <a:t>অনুমান</a:t>
            </a:r>
            <a:r>
              <a:rPr lang="en-US" sz="4000" dirty="0" smtClean="0"/>
              <a:t> </a:t>
            </a:r>
            <a:r>
              <a:rPr lang="en-US" sz="4000" dirty="0" err="1" smtClean="0"/>
              <a:t>কী</a:t>
            </a:r>
            <a:r>
              <a:rPr lang="en-US" sz="4000" dirty="0" smtClean="0"/>
              <a:t> </a:t>
            </a:r>
            <a:endParaRPr lang="en-US" sz="4000" dirty="0"/>
          </a:p>
          <a:p>
            <a:r>
              <a:rPr lang="en-US" sz="4000" dirty="0" smtClean="0"/>
              <a:t> খ-</a:t>
            </a:r>
            <a:r>
              <a:rPr lang="en-US" sz="4000" dirty="0" err="1" smtClean="0"/>
              <a:t>দল</a:t>
            </a:r>
            <a:r>
              <a:rPr lang="en-US" sz="4000" dirty="0" smtClean="0"/>
              <a:t>:   </a:t>
            </a:r>
            <a:r>
              <a:rPr lang="en-US" sz="4000" dirty="0" err="1" smtClean="0"/>
              <a:t>কিভাবে</a:t>
            </a:r>
            <a:r>
              <a:rPr lang="en-US" sz="4000" dirty="0" smtClean="0"/>
              <a:t> </a:t>
            </a:r>
            <a:r>
              <a:rPr lang="en-US" sz="4000" dirty="0" err="1" smtClean="0"/>
              <a:t>কোন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বিষয়ের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r>
              <a:rPr lang="en-US" sz="4000" dirty="0" smtClean="0"/>
              <a:t> </a:t>
            </a:r>
            <a:r>
              <a:rPr lang="en-US" sz="4000" dirty="0" err="1" smtClean="0"/>
              <a:t>করা</a:t>
            </a:r>
            <a:r>
              <a:rPr lang="en-US" sz="4000" dirty="0" smtClean="0"/>
              <a:t> </a:t>
            </a:r>
            <a:r>
              <a:rPr lang="en-US" sz="4000" dirty="0" err="1" smtClean="0"/>
              <a:t>যায়</a:t>
            </a:r>
            <a:r>
              <a:rPr lang="en-US" sz="4000" dirty="0" smtClean="0"/>
              <a:t>?</a:t>
            </a:r>
          </a:p>
          <a:p>
            <a:r>
              <a:rPr lang="en-US" sz="4000" dirty="0" smtClean="0"/>
              <a:t> গ-</a:t>
            </a:r>
            <a:r>
              <a:rPr lang="en-US" sz="4000" dirty="0" err="1" smtClean="0"/>
              <a:t>দল</a:t>
            </a:r>
            <a:r>
              <a:rPr lang="en-US" sz="4000" dirty="0" smtClean="0"/>
              <a:t>:   </a:t>
            </a:r>
            <a:r>
              <a:rPr lang="en-US" sz="4000" dirty="0" err="1" smtClean="0"/>
              <a:t>অনুমানের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প্রকারভেদ-এর</a:t>
            </a:r>
            <a:r>
              <a:rPr lang="en-US" sz="4000" dirty="0" smtClean="0"/>
              <a:t> </a:t>
            </a:r>
            <a:r>
              <a:rPr lang="en-US" sz="4000" dirty="0" err="1" smtClean="0"/>
              <a:t>ব্যাখ্যা</a:t>
            </a:r>
            <a:r>
              <a:rPr lang="en-US" sz="4000" dirty="0" smtClean="0"/>
              <a:t> </a:t>
            </a:r>
            <a:r>
              <a:rPr lang="en-US" sz="4000" dirty="0" err="1" smtClean="0"/>
              <a:t>কর</a:t>
            </a:r>
            <a:r>
              <a:rPr lang="en-US" sz="4000" dirty="0" smtClean="0"/>
              <a:t>।</a:t>
            </a:r>
          </a:p>
        </p:txBody>
      </p:sp>
    </p:spTree>
    <p:extLst>
      <p:ext uri="{BB962C8B-B14F-4D97-AF65-F5344CB8AC3E}">
        <p14:creationId xmlns="" xmlns:p14="http://schemas.microsoft.com/office/powerpoint/2010/main" val="427864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4061" y="905531"/>
            <a:ext cx="8339140" cy="440120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/>
              <a:t>               </a:t>
            </a:r>
            <a:r>
              <a:rPr lang="en-US" sz="4000" dirty="0" err="1" smtClean="0"/>
              <a:t>মূল্যায়ন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 * </a:t>
            </a:r>
            <a:r>
              <a:rPr lang="en-US" sz="4000" dirty="0" err="1" smtClean="0"/>
              <a:t>অবরোহ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r>
              <a:rPr lang="en-US" sz="4000" dirty="0" smtClean="0"/>
              <a:t> </a:t>
            </a:r>
            <a:r>
              <a:rPr lang="en-US" sz="4000" dirty="0" err="1" smtClean="0"/>
              <a:t>কী</a:t>
            </a:r>
            <a:r>
              <a:rPr lang="en-US" sz="4000" dirty="0" smtClean="0"/>
              <a:t>?</a:t>
            </a:r>
          </a:p>
          <a:p>
            <a:r>
              <a:rPr lang="en-US" sz="4000" dirty="0" smtClean="0"/>
              <a:t> * </a:t>
            </a:r>
            <a:r>
              <a:rPr lang="en-US" sz="4000" dirty="0" err="1" smtClean="0"/>
              <a:t>অনুমানের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প্রধান</a:t>
            </a:r>
            <a:r>
              <a:rPr lang="en-US" sz="4000" dirty="0" smtClean="0"/>
              <a:t> </a:t>
            </a:r>
            <a:r>
              <a:rPr lang="en-US" sz="4000" dirty="0" err="1" smtClean="0"/>
              <a:t>বৈশিষ্ট্য</a:t>
            </a:r>
            <a:r>
              <a:rPr lang="en-US" sz="4000" dirty="0" smtClean="0"/>
              <a:t> </a:t>
            </a:r>
            <a:r>
              <a:rPr lang="en-US" sz="4000" dirty="0" err="1" smtClean="0"/>
              <a:t>কোনটি</a:t>
            </a:r>
            <a:r>
              <a:rPr lang="en-US" sz="4000" dirty="0" smtClean="0"/>
              <a:t>?</a:t>
            </a:r>
          </a:p>
          <a:p>
            <a:r>
              <a:rPr lang="en-US" sz="4000" dirty="0" smtClean="0"/>
              <a:t> * </a:t>
            </a:r>
            <a:r>
              <a:rPr lang="en-US" sz="4000" dirty="0" err="1" smtClean="0"/>
              <a:t>অনুমান</a:t>
            </a:r>
            <a:r>
              <a:rPr lang="en-US" sz="4000" dirty="0" smtClean="0"/>
              <a:t> </a:t>
            </a:r>
            <a:r>
              <a:rPr lang="en-US" sz="4000" dirty="0" err="1" smtClean="0"/>
              <a:t>কত</a:t>
            </a:r>
            <a:r>
              <a:rPr lang="en-US" sz="4000" dirty="0" smtClean="0"/>
              <a:t> </a:t>
            </a:r>
            <a:r>
              <a:rPr lang="en-US" sz="4000" dirty="0" err="1" smtClean="0"/>
              <a:t>প্রকার</a:t>
            </a:r>
            <a:r>
              <a:rPr lang="en-US" sz="4000" dirty="0" smtClean="0"/>
              <a:t>?</a:t>
            </a:r>
          </a:p>
          <a:p>
            <a:r>
              <a:rPr lang="en-US" sz="4000" dirty="0" smtClean="0"/>
              <a:t> * </a:t>
            </a:r>
            <a:r>
              <a:rPr lang="en-US" sz="4000" dirty="0" err="1" smtClean="0"/>
              <a:t>মাধ্যম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r>
              <a:rPr lang="en-US" sz="4000" dirty="0" smtClean="0"/>
              <a:t> </a:t>
            </a:r>
            <a:r>
              <a:rPr lang="en-US" sz="4000" dirty="0" err="1" smtClean="0"/>
              <a:t>কী</a:t>
            </a:r>
            <a:r>
              <a:rPr lang="en-US" sz="4000" dirty="0" smtClean="0"/>
              <a:t>?</a:t>
            </a:r>
          </a:p>
          <a:p>
            <a:r>
              <a:rPr lang="en-US" sz="4000" dirty="0" smtClean="0"/>
              <a:t> * </a:t>
            </a:r>
            <a:r>
              <a:rPr lang="en-US" sz="4000" dirty="0" err="1" smtClean="0"/>
              <a:t>অমাধ্যম</a:t>
            </a:r>
            <a:r>
              <a:rPr lang="en-US" sz="4000" dirty="0" smtClean="0"/>
              <a:t> </a:t>
            </a:r>
            <a:r>
              <a:rPr lang="en-US" sz="4000" dirty="0" err="1" smtClean="0"/>
              <a:t>অনুমান</a:t>
            </a:r>
            <a:r>
              <a:rPr lang="en-US" sz="4000" dirty="0" smtClean="0"/>
              <a:t> </a:t>
            </a:r>
            <a:r>
              <a:rPr lang="en-US" sz="4000" dirty="0" err="1" smtClean="0"/>
              <a:t>কী</a:t>
            </a:r>
            <a:r>
              <a:rPr lang="en-US" sz="4000" dirty="0" smtClean="0"/>
              <a:t>?</a:t>
            </a:r>
          </a:p>
        </p:txBody>
      </p:sp>
    </p:spTree>
    <p:extLst>
      <p:ext uri="{BB962C8B-B14F-4D97-AF65-F5344CB8AC3E}">
        <p14:creationId xmlns="" xmlns:p14="http://schemas.microsoft.com/office/powerpoint/2010/main" val="229826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129</Words>
  <Application>Microsoft Office PowerPoint</Application>
  <PresentationFormat>Custom</PresentationFormat>
  <Paragraphs>43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Cantonment Public School And College, Mymensingh.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LABPC</cp:lastModifiedBy>
  <cp:revision>35</cp:revision>
  <dcterms:created xsi:type="dcterms:W3CDTF">2015-05-04T04:14:38Z</dcterms:created>
  <dcterms:modified xsi:type="dcterms:W3CDTF">2016-11-19T02:39:37Z</dcterms:modified>
</cp:coreProperties>
</file>