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0" r:id="rId2"/>
    <p:sldId id="271" r:id="rId3"/>
    <p:sldId id="268" r:id="rId4"/>
    <p:sldId id="259" r:id="rId5"/>
    <p:sldId id="260" r:id="rId6"/>
    <p:sldId id="261" r:id="rId7"/>
    <p:sldId id="262" r:id="rId8"/>
    <p:sldId id="266" r:id="rId9"/>
    <p:sldId id="269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EE781-006B-4A83-978F-CE22EB09428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79267-10DC-485B-AA6D-FB49DB1C65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162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9267-10DC-485B-AA6D-FB49DB1C65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687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AB8C-F960-4B7B-8BBC-10097314BB7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BABC-2677-470C-8C94-BF9EB246FD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288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AB8C-F960-4B7B-8BBC-10097314BB7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BABC-2677-470C-8C94-BF9EB246FD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478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AB8C-F960-4B7B-8BBC-10097314BB7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BABC-2677-470C-8C94-BF9EB246FD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120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AB8C-F960-4B7B-8BBC-10097314BB7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BABC-2677-470C-8C94-BF9EB246FD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064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AB8C-F960-4B7B-8BBC-10097314BB7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BABC-2677-470C-8C94-BF9EB246FD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314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AB8C-F960-4B7B-8BBC-10097314BB7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BABC-2677-470C-8C94-BF9EB246FD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619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AB8C-F960-4B7B-8BBC-10097314BB7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BABC-2677-470C-8C94-BF9EB246FD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631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AB8C-F960-4B7B-8BBC-10097314BB7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BABC-2677-470C-8C94-BF9EB246FD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028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AB8C-F960-4B7B-8BBC-10097314BB7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BABC-2677-470C-8C94-BF9EB246FD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301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AB8C-F960-4B7B-8BBC-10097314BB7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BABC-2677-470C-8C94-BF9EB246FD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18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AB8C-F960-4B7B-8BBC-10097314BB7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BABC-2677-470C-8C94-BF9EB246FD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930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AAB8C-F960-4B7B-8BBC-10097314BB7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3BABC-2677-470C-8C94-BF9EB246FD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736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56364" y="4639236"/>
            <a:ext cx="4802909" cy="129857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79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9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0183" y="1335958"/>
            <a:ext cx="6026727" cy="311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76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49600" y="1849289"/>
            <a:ext cx="589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ধন্যবাদ সবাইকে   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2680286"/>
            <a:ext cx="8940800" cy="32974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2654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4228" y="3615032"/>
            <a:ext cx="9603544" cy="1519676"/>
          </a:xfrm>
        </p:spPr>
        <p:txBody>
          <a:bodyPr/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Cantonment Public School And College,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Mymensingh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1" y="4101353"/>
            <a:ext cx="8534401" cy="1752600"/>
          </a:xfrm>
        </p:spPr>
        <p:txBody>
          <a:bodyPr>
            <a:normAutofit lnSpcReduction="10000"/>
          </a:bodyPr>
          <a:lstStyle/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r>
              <a:rPr lang="en-US" i="1" dirty="0" smtClean="0">
                <a:solidFill>
                  <a:schemeClr val="tx1"/>
                </a:solidFill>
              </a:rPr>
              <a:t>An Ideal Academy</a:t>
            </a:r>
          </a:p>
        </p:txBody>
      </p:sp>
      <p:pic>
        <p:nvPicPr>
          <p:cNvPr id="4" name="Picture 3" descr="cpscmmmm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1242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900" y="1700213"/>
            <a:ext cx="83724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                   </a:t>
            </a:r>
            <a:r>
              <a:rPr lang="en-US" sz="4800" dirty="0" err="1" smtClean="0"/>
              <a:t>শিখন</a:t>
            </a:r>
            <a:r>
              <a:rPr lang="en-US" sz="4800" dirty="0" smtClean="0"/>
              <a:t> </a:t>
            </a:r>
            <a:r>
              <a:rPr lang="en-US" sz="4800" dirty="0" err="1" smtClean="0"/>
              <a:t>ফল</a:t>
            </a:r>
            <a:endParaRPr lang="en-US" sz="4800" dirty="0" smtClean="0"/>
          </a:p>
          <a:p>
            <a:r>
              <a:rPr lang="en-US" sz="4800" dirty="0" err="1" smtClean="0"/>
              <a:t>অনুমান</a:t>
            </a:r>
            <a:r>
              <a:rPr lang="en-US" sz="4800" dirty="0" smtClean="0"/>
              <a:t> </a:t>
            </a:r>
            <a:r>
              <a:rPr lang="en-US" sz="4800" dirty="0" err="1" smtClean="0"/>
              <a:t>কী</a:t>
            </a:r>
            <a:endParaRPr lang="en-US" sz="4800" dirty="0" smtClean="0"/>
          </a:p>
          <a:p>
            <a:r>
              <a:rPr lang="en-US" sz="4800" dirty="0" err="1" smtClean="0"/>
              <a:t>অনুমানের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প্রকৃতি</a:t>
            </a:r>
            <a:endParaRPr lang="en-US" sz="4800" dirty="0" smtClean="0"/>
          </a:p>
          <a:p>
            <a:r>
              <a:rPr lang="en-US" sz="4800" dirty="0" err="1" smtClean="0"/>
              <a:t>অনুমানের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প্রকারভেদ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226933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80" y="2578608"/>
            <a:ext cx="9436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জানা</a:t>
            </a:r>
            <a:r>
              <a:rPr lang="en-US" sz="5400" dirty="0" smtClean="0"/>
              <a:t> </a:t>
            </a:r>
            <a:r>
              <a:rPr lang="en-US" sz="5400" dirty="0" err="1" smtClean="0"/>
              <a:t>থেকে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অজানাতে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যাওয়ার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মানসিক</a:t>
            </a:r>
            <a:r>
              <a:rPr lang="en-US" sz="5400" dirty="0" smtClean="0"/>
              <a:t> </a:t>
            </a:r>
            <a:r>
              <a:rPr lang="en-US" sz="5400" dirty="0" err="1" smtClean="0"/>
              <a:t>প্রক্রিয়াকে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অনুমান</a:t>
            </a:r>
            <a:r>
              <a:rPr lang="en-US" sz="5400" dirty="0" smtClean="0"/>
              <a:t> </a:t>
            </a:r>
            <a:r>
              <a:rPr lang="en-US" sz="5400" dirty="0" err="1" smtClean="0"/>
              <a:t>বলে</a:t>
            </a:r>
            <a:r>
              <a:rPr lang="en-US" sz="5400" dirty="0" smtClean="0"/>
              <a:t>।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545058" y="1336431"/>
            <a:ext cx="4276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অনুমান</a:t>
            </a:r>
            <a:r>
              <a:rPr lang="en-US" sz="6000" dirty="0" smtClean="0"/>
              <a:t> </a:t>
            </a:r>
            <a:r>
              <a:rPr lang="en-US" sz="6000" dirty="0" err="1" smtClean="0"/>
              <a:t>কী</a:t>
            </a:r>
            <a:r>
              <a:rPr lang="en-US" sz="6000" dirty="0" smtClean="0"/>
              <a:t>  ?</a:t>
            </a: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374261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6960" y="900112"/>
            <a:ext cx="2974503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অনুমান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3346700"/>
            <a:ext cx="4645152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অমাধ্যম</a:t>
            </a:r>
            <a:r>
              <a:rPr lang="en-US" sz="5400" dirty="0" smtClean="0"/>
              <a:t> </a:t>
            </a:r>
            <a:r>
              <a:rPr lang="en-US" sz="5400" dirty="0" err="1" smtClean="0"/>
              <a:t>অনুমান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7339584" y="3346700"/>
            <a:ext cx="3938016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মাধ্যম</a:t>
            </a:r>
            <a:r>
              <a:rPr lang="en-US" sz="5400" dirty="0" smtClean="0"/>
              <a:t> </a:t>
            </a:r>
            <a:r>
              <a:rPr lang="en-US" sz="5400" dirty="0" err="1" smtClean="0"/>
              <a:t>অনুমান</a:t>
            </a:r>
            <a:endParaRPr lang="en-US" sz="5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870448" y="2011680"/>
            <a:ext cx="0" cy="6949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43200" y="2724908"/>
            <a:ext cx="65653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43200" y="2724908"/>
            <a:ext cx="0" cy="6217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290304" y="2724908"/>
            <a:ext cx="0" cy="6217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4107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17921" y="2414016"/>
            <a:ext cx="597408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অমাধ্যম</a:t>
            </a:r>
            <a:r>
              <a:rPr lang="en-US" sz="7200" dirty="0" smtClean="0"/>
              <a:t> </a:t>
            </a:r>
            <a:r>
              <a:rPr lang="en-US" sz="7200" dirty="0" err="1" smtClean="0"/>
              <a:t>অনুমান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484634" y="172593"/>
            <a:ext cx="5394958" cy="623620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আবর্তন</a:t>
            </a:r>
            <a:endParaRPr lang="en-US" sz="4000" dirty="0" smtClean="0"/>
          </a:p>
          <a:p>
            <a:r>
              <a:rPr lang="en-US" sz="4000" dirty="0" err="1" smtClean="0"/>
              <a:t>প্রতিবর্তন</a:t>
            </a:r>
            <a:endParaRPr lang="en-US" sz="4000" dirty="0" smtClean="0"/>
          </a:p>
          <a:p>
            <a:r>
              <a:rPr lang="en-US" sz="4000" dirty="0" err="1" smtClean="0"/>
              <a:t>প্রতি-আবর্তন</a:t>
            </a:r>
            <a:endParaRPr lang="en-US" sz="4000" dirty="0" smtClean="0"/>
          </a:p>
          <a:p>
            <a:r>
              <a:rPr lang="en-US" sz="4000" dirty="0" err="1" smtClean="0"/>
              <a:t>অন্তরাবর্তন</a:t>
            </a:r>
            <a:endParaRPr lang="en-US" sz="4000" dirty="0" smtClean="0"/>
          </a:p>
          <a:p>
            <a:r>
              <a:rPr lang="en-US" sz="4000" dirty="0" err="1" smtClean="0"/>
              <a:t>বিরোধোনুমান</a:t>
            </a:r>
            <a:endParaRPr lang="en-US" sz="4000" dirty="0" smtClean="0"/>
          </a:p>
          <a:p>
            <a:r>
              <a:rPr lang="en-US" sz="4000" dirty="0" err="1" smtClean="0"/>
              <a:t>নিশ্চয়তাঘটিত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অনুমান</a:t>
            </a:r>
            <a:endParaRPr lang="en-US" sz="4000" dirty="0" smtClean="0"/>
          </a:p>
          <a:p>
            <a:r>
              <a:rPr lang="en-US" sz="4000" dirty="0" err="1" smtClean="0"/>
              <a:t>সম্বন্ধ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পরিবর্তিত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অনুমান</a:t>
            </a:r>
            <a:endParaRPr lang="en-US" sz="4000" dirty="0" smtClean="0"/>
          </a:p>
          <a:p>
            <a:r>
              <a:rPr lang="en-US" sz="4000" dirty="0" err="1" smtClean="0"/>
              <a:t>বিশেষণ</a:t>
            </a:r>
            <a:r>
              <a:rPr lang="en-US" sz="4000" dirty="0" smtClean="0"/>
              <a:t> </a:t>
            </a:r>
            <a:r>
              <a:rPr lang="en-US" sz="4000" dirty="0" err="1" smtClean="0"/>
              <a:t>যোগে</a:t>
            </a:r>
            <a:r>
              <a:rPr lang="en-US" sz="4000" dirty="0" smtClean="0"/>
              <a:t> </a:t>
            </a:r>
            <a:r>
              <a:rPr lang="en-US" sz="4000" dirty="0" err="1" smtClean="0"/>
              <a:t>অনুমান</a:t>
            </a:r>
            <a:endParaRPr lang="en-US" sz="4000" dirty="0" smtClean="0"/>
          </a:p>
          <a:p>
            <a:r>
              <a:rPr lang="en-US" sz="4000" dirty="0" err="1" smtClean="0"/>
              <a:t>জটিল</a:t>
            </a:r>
            <a:r>
              <a:rPr lang="en-US" sz="4000" dirty="0" smtClean="0"/>
              <a:t> </a:t>
            </a:r>
            <a:r>
              <a:rPr lang="en-US" sz="4000" dirty="0" err="1" smtClean="0"/>
              <a:t>ধারণাযোগে</a:t>
            </a:r>
            <a:r>
              <a:rPr lang="en-US" sz="4000" dirty="0" smtClean="0"/>
              <a:t> </a:t>
            </a:r>
            <a:r>
              <a:rPr lang="en-US" sz="4000" dirty="0" err="1" smtClean="0"/>
              <a:t>অনুমান</a:t>
            </a:r>
            <a:endParaRPr lang="en-US" sz="4000" dirty="0" smtClean="0"/>
          </a:p>
          <a:p>
            <a:r>
              <a:rPr lang="en-US" sz="4000" dirty="0" err="1" smtClean="0"/>
              <a:t>বিপরীত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সম্বন্ধযুক্ত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অনুমান</a:t>
            </a:r>
            <a:endParaRPr lang="en-US" sz="4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797296" y="493776"/>
            <a:ext cx="0" cy="565099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249424" y="508063"/>
            <a:ext cx="354787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578608" y="1133856"/>
            <a:ext cx="321868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798064" y="1847088"/>
            <a:ext cx="299923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578608" y="2414016"/>
            <a:ext cx="321868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798064" y="3014180"/>
            <a:ext cx="299923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105656" y="3571090"/>
            <a:ext cx="177393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379976" y="4242816"/>
            <a:ext cx="149961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270248" y="4864608"/>
            <a:ext cx="160934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590288" y="5486400"/>
            <a:ext cx="120700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590288" y="6144768"/>
            <a:ext cx="120700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5918277" y="3014181"/>
            <a:ext cx="201168" cy="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9523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7644" y="3584625"/>
            <a:ext cx="3712464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নিরেপেক্ষ</a:t>
            </a:r>
            <a:r>
              <a:rPr lang="en-US" sz="3200" dirty="0" smtClean="0"/>
              <a:t> </a:t>
            </a:r>
            <a:r>
              <a:rPr lang="en-US" sz="4000" dirty="0" err="1" smtClean="0"/>
              <a:t>সহানুমান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058520" y="3584625"/>
            <a:ext cx="3636498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প্রাকল্পিক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সহানুমান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857503" y="3584625"/>
            <a:ext cx="3734269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বৈকল্পিক</a:t>
            </a:r>
            <a:r>
              <a:rPr lang="en-US" sz="3200" dirty="0" smtClean="0"/>
              <a:t> </a:t>
            </a:r>
            <a:r>
              <a:rPr lang="en-US" sz="4000" dirty="0" err="1" smtClean="0"/>
              <a:t>সহানুমান</a:t>
            </a:r>
            <a:endParaRPr lang="en-US" sz="4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870448" y="1974396"/>
            <a:ext cx="0" cy="41571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029968" y="2433711"/>
            <a:ext cx="7718943" cy="1114161"/>
            <a:chOff x="2029968" y="2433711"/>
            <a:chExt cx="7718943" cy="1114161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2029968" y="2433711"/>
              <a:ext cx="7718943" cy="1922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053880" y="2450592"/>
              <a:ext cx="0" cy="109728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5870448" y="2450592"/>
              <a:ext cx="0" cy="109728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9725000" y="2450592"/>
              <a:ext cx="0" cy="109728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610816" y="1128683"/>
            <a:ext cx="4506234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মাধ্যম</a:t>
            </a:r>
            <a:r>
              <a:rPr lang="en-US" sz="5400" dirty="0" smtClean="0"/>
              <a:t> </a:t>
            </a:r>
            <a:r>
              <a:rPr lang="en-US" sz="5400" dirty="0" err="1" smtClean="0"/>
              <a:t>অনুমান</a:t>
            </a:r>
            <a:r>
              <a:rPr lang="en-US" sz="5400" dirty="0" smtClean="0"/>
              <a:t>: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107455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0878" y="2184144"/>
            <a:ext cx="10353367" cy="26776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দলীয়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endParaRPr lang="en-US" sz="4800" dirty="0" smtClean="0"/>
          </a:p>
          <a:p>
            <a:r>
              <a:rPr lang="en-US" sz="4000" dirty="0" smtClean="0"/>
              <a:t> ক-</a:t>
            </a:r>
            <a:r>
              <a:rPr lang="en-US" sz="4000" dirty="0" err="1" smtClean="0"/>
              <a:t>দল</a:t>
            </a:r>
            <a:r>
              <a:rPr lang="en-US" sz="4000" dirty="0" smtClean="0"/>
              <a:t>:   </a:t>
            </a:r>
            <a:r>
              <a:rPr lang="en-US" sz="4000" dirty="0" err="1" smtClean="0"/>
              <a:t>অনুমান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</a:t>
            </a:r>
            <a:endParaRPr lang="en-US" sz="4000" dirty="0"/>
          </a:p>
          <a:p>
            <a:r>
              <a:rPr lang="en-US" sz="4000" dirty="0" smtClean="0"/>
              <a:t> খ-</a:t>
            </a:r>
            <a:r>
              <a:rPr lang="en-US" sz="4000" dirty="0" err="1" smtClean="0"/>
              <a:t>দল</a:t>
            </a:r>
            <a:r>
              <a:rPr lang="en-US" sz="4000" dirty="0" smtClean="0"/>
              <a:t>:   </a:t>
            </a:r>
            <a:r>
              <a:rPr lang="en-US" sz="4000" dirty="0" err="1" smtClean="0"/>
              <a:t>কিভাবে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বিষয়ের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অনুমান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যায়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 গ-</a:t>
            </a:r>
            <a:r>
              <a:rPr lang="en-US" sz="4000" dirty="0" err="1" smtClean="0"/>
              <a:t>দল</a:t>
            </a:r>
            <a:r>
              <a:rPr lang="en-US" sz="4000" dirty="0" smtClean="0"/>
              <a:t>:   </a:t>
            </a:r>
            <a:r>
              <a:rPr lang="en-US" sz="4000" dirty="0" err="1" smtClean="0"/>
              <a:t>অনুমানের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প্রকারভেদ-এর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427864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4061" y="905531"/>
            <a:ext cx="8339140" cy="440120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               </a:t>
            </a:r>
            <a:r>
              <a:rPr lang="en-US" sz="4000" dirty="0" err="1" smtClean="0"/>
              <a:t>মূল্যায়ন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 * </a:t>
            </a:r>
            <a:r>
              <a:rPr lang="en-US" sz="4000" dirty="0" err="1" smtClean="0"/>
              <a:t>অবরোহ</a:t>
            </a:r>
            <a:r>
              <a:rPr lang="en-US" sz="4000" dirty="0" smtClean="0"/>
              <a:t> </a:t>
            </a:r>
            <a:r>
              <a:rPr lang="en-US" sz="4000" dirty="0" err="1" smtClean="0"/>
              <a:t>অনুমান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 * </a:t>
            </a:r>
            <a:r>
              <a:rPr lang="en-US" sz="4000" dirty="0" err="1" smtClean="0"/>
              <a:t>অনুমানের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প্রধান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বৈশিষ্ট্য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কোনটি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 * </a:t>
            </a:r>
            <a:r>
              <a:rPr lang="en-US" sz="4000" dirty="0" err="1" smtClean="0"/>
              <a:t>অনুমান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কত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প্রকার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 * </a:t>
            </a:r>
            <a:r>
              <a:rPr lang="en-US" sz="4000" dirty="0" err="1" smtClean="0"/>
              <a:t>মাধ্যম</a:t>
            </a:r>
            <a:r>
              <a:rPr lang="en-US" sz="4000" dirty="0" smtClean="0"/>
              <a:t> </a:t>
            </a:r>
            <a:r>
              <a:rPr lang="en-US" sz="4000" dirty="0" err="1" smtClean="0"/>
              <a:t>অনুমান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 * </a:t>
            </a:r>
            <a:r>
              <a:rPr lang="en-US" sz="4000" dirty="0" err="1" smtClean="0"/>
              <a:t>অমাধ্যম</a:t>
            </a:r>
            <a:r>
              <a:rPr lang="en-US" sz="4000" dirty="0" smtClean="0"/>
              <a:t> </a:t>
            </a:r>
            <a:r>
              <a:rPr lang="en-US" sz="4000" dirty="0" err="1" smtClean="0"/>
              <a:t>অনুমান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229826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129</Words>
  <Application>Microsoft Office PowerPoint</Application>
  <PresentationFormat>Custom</PresentationFormat>
  <Paragraphs>43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Cantonment Public School And College, Mymensingh.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LABPC</cp:lastModifiedBy>
  <cp:revision>35</cp:revision>
  <dcterms:created xsi:type="dcterms:W3CDTF">2015-05-04T04:14:38Z</dcterms:created>
  <dcterms:modified xsi:type="dcterms:W3CDTF">2016-11-19T02:39:37Z</dcterms:modified>
</cp:coreProperties>
</file>